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www.iaru.org/reference/member-societies/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arrl.org/222-mhz-and-up-distance-contest" TargetMode="External"/><Relationship Id="rId4" Type="http://schemas.openxmlformats.org/officeDocument/2006/relationships/hyperlink" Target="http://www.arrl.org/eme-contest" TargetMode="External"/><Relationship Id="rId5" Type="http://schemas.openxmlformats.org/officeDocument/2006/relationships/hyperlink" Target="http://www.arrl.org/10-ghz-up" TargetMode="External"/><Relationship Id="rId6" Type="http://schemas.openxmlformats.org/officeDocument/2006/relationships/hyperlink" Target="http://www.arrl.org/rookie-roundup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www.google.com/maps/search/501+E.+Byron+Nelson+Blvd,+Roanoke,+TX+76262?entry=gmail&amp;source=g" TargetMode="External"/><Relationship Id="rId4" Type="http://schemas.openxmlformats.org/officeDocument/2006/relationships/hyperlink" Target="http://italian-bistro.net/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6"/>
          <p:cNvSpPr txBox="1"/>
          <p:nvPr/>
        </p:nvSpPr>
        <p:spPr>
          <a:xfrm>
            <a:off x="2600543" y="2926079"/>
            <a:ext cx="699091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Local Happenings</a:t>
            </a:r>
          </a:p>
        </p:txBody>
      </p:sp>
      <p:pic>
        <p:nvPicPr>
          <p:cNvPr id="125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1"/>
          <p:cNvSpPr txBox="1"/>
          <p:nvPr/>
        </p:nvSpPr>
        <p:spPr>
          <a:xfrm>
            <a:off x="1168023" y="1524000"/>
            <a:ext cx="9855954" cy="381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Club Social – Monday, June 19th, 1800 – 1900 Outback 2601 State Highway 121 S,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Field Day - June 24th, 1300 - 2000, Villages of Bear Creek Park, near the Dog Park on Bear Creek Pkwy, Euless, TX 76039</a:t>
            </a:r>
          </a:p>
        </p:txBody>
      </p:sp>
      <p:sp>
        <p:nvSpPr>
          <p:cNvPr id="129" name="TextBox 1"/>
          <p:cNvSpPr txBox="1"/>
          <p:nvPr/>
        </p:nvSpPr>
        <p:spPr>
          <a:xfrm>
            <a:off x="1773884" y="336580"/>
            <a:ext cx="864423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2936928" y="208218"/>
            <a:ext cx="631814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rPr sz="5000"/>
              <a:t>Audit Committee</a:t>
            </a:r>
            <a:r>
              <a:t> </a:t>
            </a:r>
          </a:p>
        </p:txBody>
      </p:sp>
      <p:sp>
        <p:nvSpPr>
          <p:cNvPr id="133" name="Audit Committee:…"/>
          <p:cNvSpPr txBox="1"/>
          <p:nvPr>
            <p:ph type="body" sz="quarter" idx="4294967295"/>
          </p:nvPr>
        </p:nvSpPr>
        <p:spPr>
          <a:xfrm>
            <a:off x="4231173" y="4194037"/>
            <a:ext cx="3729654" cy="2481980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spcBef>
                <a:spcPts val="900"/>
              </a:spcBef>
              <a:buSzTx/>
              <a:buFontTx/>
              <a:buNone/>
              <a:defRPr b="1" sz="33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Audit Committee:</a:t>
            </a:r>
          </a:p>
          <a:p>
            <a:pPr marL="333375" indent="-333375" defTabSz="868680">
              <a:spcBef>
                <a:spcPts val="900"/>
              </a:spcBef>
              <a:buFontTx/>
              <a:defRPr b="1" sz="33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George Smith</a:t>
            </a:r>
          </a:p>
          <a:p>
            <a:pPr marL="333375" indent="-333375" defTabSz="868680">
              <a:spcBef>
                <a:spcPts val="900"/>
              </a:spcBef>
              <a:buFontTx/>
              <a:defRPr b="1" sz="33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James Knighton</a:t>
            </a:r>
          </a:p>
          <a:p>
            <a:pPr marL="333375" indent="-333375" defTabSz="868680">
              <a:spcBef>
                <a:spcPts val="900"/>
              </a:spcBef>
              <a:buFontTx/>
              <a:defRPr b="1" sz="33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Greg Sieber</a:t>
            </a:r>
          </a:p>
        </p:txBody>
      </p:sp>
      <p:pic>
        <p:nvPicPr>
          <p:cNvPr id="134" name="IMG_3429.jpeg" descr="IMG_342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8136" y="1350485"/>
            <a:ext cx="3775728" cy="2707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Field Day, June 24-25, Update courtesy of Dewey Walker"/>
          <p:cNvSpPr txBox="1"/>
          <p:nvPr/>
        </p:nvSpPr>
        <p:spPr>
          <a:xfrm>
            <a:off x="3388832" y="2175920"/>
            <a:ext cx="4926132" cy="2630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Field Day, June 24-25, Update courtesy of Dewey Walker</a:t>
            </a:r>
          </a:p>
        </p:txBody>
      </p:sp>
      <p:sp>
        <p:nvSpPr>
          <p:cNvPr id="138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June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Independence Day, July 4,…"/>
          <p:cNvSpPr txBox="1"/>
          <p:nvPr/>
        </p:nvSpPr>
        <p:spPr>
          <a:xfrm>
            <a:off x="2069951" y="2128556"/>
            <a:ext cx="8052098" cy="260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Independence Day, July 4, 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IARU HF World Championship, July 8-9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https://www.iaru.org/reference/member-societies/</a:t>
            </a:r>
          </a:p>
        </p:txBody>
      </p:sp>
      <p:sp>
        <p:nvSpPr>
          <p:cNvPr id="142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July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222 MHz and Up Distance Contest, August 5-6, http://www.arrl.org/222-mhz-and-up-distance-contest…"/>
          <p:cNvSpPr txBox="1"/>
          <p:nvPr/>
        </p:nvSpPr>
        <p:spPr>
          <a:xfrm>
            <a:off x="1550181" y="1764225"/>
            <a:ext cx="9091638" cy="4266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222 MHz and Up Distance Contest, August 5-6,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http://www.arrl.org/222-mhz-and-up-distance-contest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EME 2.3 GHz and up, August 12-13,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http://www.arrl.org/eme-contest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10 GHz and up - Round 1, August 19-20,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http://www.arrl.org/10-ghz-up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Rookie Roundup - RTTY, August 20,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http://www.arrl.org/rookie-roundup</a:t>
            </a:r>
          </a:p>
        </p:txBody>
      </p:sp>
      <p:sp>
        <p:nvSpPr>
          <p:cNvPr id="146" name="TextBox 1"/>
          <p:cNvSpPr txBox="1"/>
          <p:nvPr/>
        </p:nvSpPr>
        <p:spPr>
          <a:xfrm>
            <a:off x="2379615" y="64001"/>
            <a:ext cx="743277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August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2724922" y="51708"/>
            <a:ext cx="674215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Volunteer Hours</a:t>
            </a:r>
          </a:p>
        </p:txBody>
      </p:sp>
      <p:pic>
        <p:nvPicPr>
          <p:cNvPr id="15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9260" y="1442361"/>
            <a:ext cx="9093480" cy="3973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9"/>
          <p:cNvSpPr txBox="1"/>
          <p:nvPr/>
        </p:nvSpPr>
        <p:spPr>
          <a:xfrm>
            <a:off x="4767494" y="659200"/>
            <a:ext cx="265701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Erik</a:t>
            </a:r>
          </a:p>
        </p:txBody>
      </p:sp>
      <p:sp>
        <p:nvSpPr>
          <p:cNvPr id="154" name="TextBox 10"/>
          <p:cNvSpPr txBox="1"/>
          <p:nvPr/>
        </p:nvSpPr>
        <p:spPr>
          <a:xfrm>
            <a:off x="4475986" y="3623569"/>
            <a:ext cx="324002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Members</a:t>
            </a:r>
          </a:p>
        </p:txBody>
      </p:sp>
      <p:sp>
        <p:nvSpPr>
          <p:cNvPr id="155" name="TextBox 11"/>
          <p:cNvSpPr txBox="1"/>
          <p:nvPr/>
        </p:nvSpPr>
        <p:spPr>
          <a:xfrm>
            <a:off x="3094163" y="479776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Open Chat</a:t>
            </a:r>
          </a:p>
        </p:txBody>
      </p:sp>
      <p:pic>
        <p:nvPicPr>
          <p:cNvPr id="156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40"/>
            <a:ext cx="3382840" cy="19028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Greg"/>
          <p:cNvSpPr txBox="1"/>
          <p:nvPr/>
        </p:nvSpPr>
        <p:spPr>
          <a:xfrm>
            <a:off x="5302889" y="1554286"/>
            <a:ext cx="158622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Greg</a:t>
            </a:r>
          </a:p>
        </p:txBody>
      </p:sp>
      <p:sp>
        <p:nvSpPr>
          <p:cNvPr id="158" name="Chris"/>
          <p:cNvSpPr txBox="1"/>
          <p:nvPr/>
        </p:nvSpPr>
        <p:spPr>
          <a:xfrm>
            <a:off x="5232351" y="2449371"/>
            <a:ext cx="172729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whole" bldLvl="1" animBg="1" rev="0" advAuto="0" spid="154" grpId="3"/>
      <p:bldP build="whole" bldLvl="1" animBg="1" rev="0" advAuto="0" spid="155" grpId="4"/>
      <p:bldP build="whole" bldLvl="1" animBg="1" rev="0" advAuto="0" spid="15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xtBox 14"/>
          <p:cNvSpPr txBox="1"/>
          <p:nvPr/>
        </p:nvSpPr>
        <p:spPr>
          <a:xfrm>
            <a:off x="3094163" y="50119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Motion To Adjourn</a:t>
            </a:r>
          </a:p>
        </p:txBody>
      </p:sp>
      <p:pic>
        <p:nvPicPr>
          <p:cNvPr id="162" name="IMG_3430.jpeg" descr="IMG_343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8977" y="1410488"/>
            <a:ext cx="8074046" cy="4037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May 10,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8" y="2926079"/>
            <a:ext cx="552332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3472.jpeg" descr="IMG_347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2461" y="1663817"/>
            <a:ext cx="3530366" cy="353036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John Brunner KG5VTT"/>
          <p:cNvSpPr txBox="1"/>
          <p:nvPr>
            <p:ph type="body" sz="quarter" idx="4294967295"/>
          </p:nvPr>
        </p:nvSpPr>
        <p:spPr>
          <a:xfrm>
            <a:off x="3596768" y="5335018"/>
            <a:ext cx="4998464" cy="587403"/>
          </a:xfrm>
          <a:prstGeom prst="rect">
            <a:avLst/>
          </a:prstGeom>
        </p:spPr>
        <p:txBody>
          <a:bodyPr/>
          <a:lstStyle>
            <a:lvl1pPr marL="0" indent="0" algn="ctr" defTabSz="896111">
              <a:spcBef>
                <a:spcPts val="900"/>
              </a:spcBef>
              <a:buSzTx/>
              <a:buFontTx/>
              <a:buNone/>
              <a:defRPr sz="3920">
                <a:solidFill>
                  <a:srgbClr val="FFFFFF"/>
                </a:solidFill>
              </a:defRPr>
            </a:lvl1pPr>
          </a:lstStyle>
          <a:p>
            <a:pPr/>
            <a:r>
              <a:t>John Brunner KG5VTT</a:t>
            </a:r>
          </a:p>
        </p:txBody>
      </p:sp>
      <p:pic>
        <p:nvPicPr>
          <p:cNvPr id="105" name="image000000.jpeg" descr="image00000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7064" y="1665512"/>
            <a:ext cx="2645232" cy="3526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John Brunner…"/>
          <p:cNvSpPr txBox="1"/>
          <p:nvPr>
            <p:ph type="title" idx="4294967295"/>
          </p:nvPr>
        </p:nvSpPr>
        <p:spPr>
          <a:xfrm>
            <a:off x="3869166" y="357653"/>
            <a:ext cx="4453667" cy="6142694"/>
          </a:xfrm>
          <a:prstGeom prst="rect">
            <a:avLst/>
          </a:prstGeom>
        </p:spPr>
        <p:txBody>
          <a:bodyPr/>
          <a:lstStyle/>
          <a:p>
            <a:pPr algn="ctr" defTabSz="786384">
              <a:spcBef>
                <a:spcPts val="800"/>
              </a:spcBef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John Brunner </a:t>
            </a:r>
          </a:p>
          <a:p>
            <a:pPr algn="ctr" defTabSz="786384">
              <a:spcBef>
                <a:spcPts val="800"/>
              </a:spcBef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~ Celebration of Life ~</a:t>
            </a:r>
          </a:p>
          <a:p>
            <a:pPr algn="ctr" defTabSz="786384">
              <a:spcBef>
                <a:spcPts val="800"/>
              </a:spcBef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Thanks for the Memories</a:t>
            </a:r>
          </a:p>
          <a:p>
            <a:pPr defTabSz="786384">
              <a:spcBef>
                <a:spcPts val="800"/>
              </a:spcBef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defTabSz="786384">
              <a:lnSpc>
                <a:spcPct val="100000"/>
              </a:lnSpc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Sunday, June 25, 2023 2-5 pm</a:t>
            </a:r>
          </a:p>
          <a:p>
            <a:pPr defTabSz="786384">
              <a:lnSpc>
                <a:spcPct val="100000"/>
              </a:lnSpc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defTabSz="786384">
              <a:lnSpc>
                <a:spcPct val="100000"/>
              </a:lnSpc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Please join us for an afternoon of remembering John with your favorite memory, story, or anecdote.</a:t>
            </a:r>
          </a:p>
          <a:p>
            <a:pPr defTabSz="786384">
              <a:lnSpc>
                <a:spcPct val="100000"/>
              </a:lnSpc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defTabSz="786384">
              <a:lnSpc>
                <a:spcPct val="100000"/>
              </a:lnSpc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Italian Bistro </a:t>
            </a:r>
          </a:p>
          <a:p>
            <a:pPr defTabSz="786384">
              <a:lnSpc>
                <a:spcPct val="100000"/>
              </a:lnSpc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u="sng"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501 E. Byron Nelson Blvd, Roanoke, TX 76262</a:t>
            </a:r>
          </a:p>
          <a:p>
            <a:pPr defTabSz="786384">
              <a:lnSpc>
                <a:spcPct val="100000"/>
              </a:lnSpc>
              <a:defRPr sz="258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u="sng"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italian-bistro.net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"/>
          <p:cNvSpPr txBox="1"/>
          <p:nvPr/>
        </p:nvSpPr>
        <p:spPr>
          <a:xfrm>
            <a:off x="2857063" y="2926079"/>
            <a:ext cx="647787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Member Updates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1"/>
          <p:cNvSpPr txBox="1"/>
          <p:nvPr/>
        </p:nvSpPr>
        <p:spPr>
          <a:xfrm>
            <a:off x="4490729" y="2926079"/>
            <a:ext cx="321054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1"/>
          <p:cNvSpPr txBox="1"/>
          <p:nvPr/>
        </p:nvSpPr>
        <p:spPr>
          <a:xfrm>
            <a:off x="2379615" y="2926079"/>
            <a:ext cx="743277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3147609" y="2926079"/>
            <a:ext cx="589678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C.E.R.T Update</a:t>
            </a:r>
          </a:p>
        </p:txBody>
      </p:sp>
      <p:pic>
        <p:nvPicPr>
          <p:cNvPr id="121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  <p:bldP build="whole" bldLvl="1" animBg="1" rev="0" advAuto="0" spid="12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