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1"/>
          <p:cNvSpPr txBox="1"/>
          <p:nvPr/>
        </p:nvSpPr>
        <p:spPr>
          <a:xfrm>
            <a:off x="1258833" y="1333500"/>
            <a:ext cx="9674334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Texan Kitchen 415 N Main, Euless, TX 76039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Ham after Eggs, 2nd &amp; 4th Saturdays May 13 &amp; 27,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0900-1100 Fuzzy’s Taco Shop Euless Blvd,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1100-0200 EPD Training Rm (TBD)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Club Social – Monday, May 15th, 1800 – 1900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Mod Pizza 2321State Highway121, Unit 100, 					Euless, TX 76039</a:t>
            </a:r>
          </a:p>
        </p:txBody>
      </p:sp>
      <p:sp>
        <p:nvSpPr>
          <p:cNvPr id="126" name="TextBox 1"/>
          <p:cNvSpPr txBox="1"/>
          <p:nvPr/>
        </p:nvSpPr>
        <p:spPr>
          <a:xfrm>
            <a:off x="1773884" y="336580"/>
            <a:ext cx="864423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Metrocrest Amateur Radio Society Radio Play Day, May  20, 10:00 - 15:00 Carrolton Josey Lake Ranch Library 1700 Keller Springs Road  *3rd Saturday of each month"/>
          <p:cNvSpPr txBox="1"/>
          <p:nvPr/>
        </p:nvSpPr>
        <p:spPr>
          <a:xfrm>
            <a:off x="2974245" y="1951823"/>
            <a:ext cx="6243510" cy="2954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lvl1pPr>
          </a:lstStyle>
          <a:p>
            <a:pPr/>
            <a:r>
              <a:t>Metrocrest Amateur Radio Society Radio Play Day, May  20, 10:00 - 15:00 Carrolton Josey Lake Ranch Library 1700 Keller Springs Road  *3rd Saturday of each month</a:t>
            </a:r>
          </a:p>
        </p:txBody>
      </p:sp>
      <p:sp>
        <p:nvSpPr>
          <p:cNvPr id="130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May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DFW Ham Expo, June 3, 0900-1500, Vista Mall, Lewisville…"/>
          <p:cNvSpPr txBox="1"/>
          <p:nvPr/>
        </p:nvSpPr>
        <p:spPr>
          <a:xfrm>
            <a:off x="2958920" y="2427309"/>
            <a:ext cx="6274160" cy="200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DFW Ham Expo, June 3, 0900-1500, Vista Mall, Lewisville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Field Day, June 24-25, Details to come…</a:t>
            </a:r>
          </a:p>
        </p:txBody>
      </p:sp>
      <p:sp>
        <p:nvSpPr>
          <p:cNvPr id="134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June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3476.jpeg" descr="IMG_347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2653" y="1323367"/>
            <a:ext cx="7486694" cy="421126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6"/>
          <p:cNvSpPr txBox="1"/>
          <p:nvPr/>
        </p:nvSpPr>
        <p:spPr>
          <a:xfrm>
            <a:off x="2120131" y="110001"/>
            <a:ext cx="7951737" cy="649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t>Hamfests and Expos:</a:t>
            </a: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</a:p>
          <a:p>
            <a:pPr algn="ctr">
              <a:defRPr sz="6000"/>
            </a:pPr>
            <a:r>
              <a:t>Roadtrips?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Box 6"/>
          <p:cNvSpPr txBox="1"/>
          <p:nvPr/>
        </p:nvSpPr>
        <p:spPr>
          <a:xfrm>
            <a:off x="2724922" y="51708"/>
            <a:ext cx="674215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Volunteer Hours</a:t>
            </a:r>
          </a:p>
        </p:txBody>
      </p:sp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8650" y="1054100"/>
            <a:ext cx="8394700" cy="474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3474.jpeg" descr="IMG_347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2895" y="881489"/>
            <a:ext cx="8366210" cy="509502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Arbor Days Recap"/>
          <p:cNvSpPr txBox="1"/>
          <p:nvPr>
            <p:ph type="body" sz="quarter" idx="4294967295"/>
          </p:nvPr>
        </p:nvSpPr>
        <p:spPr>
          <a:xfrm>
            <a:off x="3182578" y="67457"/>
            <a:ext cx="5826844" cy="9783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Arbor Days Recap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4767494" y="659200"/>
            <a:ext cx="265701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Erik</a:t>
            </a:r>
          </a:p>
        </p:txBody>
      </p:sp>
      <p:sp>
        <p:nvSpPr>
          <p:cNvPr id="150" name="TextBox 10"/>
          <p:cNvSpPr txBox="1"/>
          <p:nvPr/>
        </p:nvSpPr>
        <p:spPr>
          <a:xfrm>
            <a:off x="4475986" y="3623569"/>
            <a:ext cx="324002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Members</a:t>
            </a:r>
          </a:p>
        </p:txBody>
      </p:sp>
      <p:sp>
        <p:nvSpPr>
          <p:cNvPr id="151" name="TextBox 11"/>
          <p:cNvSpPr txBox="1"/>
          <p:nvPr/>
        </p:nvSpPr>
        <p:spPr>
          <a:xfrm>
            <a:off x="3094163" y="479776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Open Chat</a:t>
            </a:r>
          </a:p>
        </p:txBody>
      </p:sp>
      <p:pic>
        <p:nvPicPr>
          <p:cNvPr id="152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40"/>
            <a:ext cx="3382840" cy="190284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Greg"/>
          <p:cNvSpPr txBox="1"/>
          <p:nvPr/>
        </p:nvSpPr>
        <p:spPr>
          <a:xfrm>
            <a:off x="5302889" y="1554286"/>
            <a:ext cx="158622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Greg</a:t>
            </a:r>
          </a:p>
        </p:txBody>
      </p:sp>
      <p:sp>
        <p:nvSpPr>
          <p:cNvPr id="154" name="Chris"/>
          <p:cNvSpPr txBox="1"/>
          <p:nvPr/>
        </p:nvSpPr>
        <p:spPr>
          <a:xfrm>
            <a:off x="5232351" y="2449371"/>
            <a:ext cx="172729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50" grpId="3"/>
      <p:bldP build="whole" bldLvl="1" animBg="1" rev="0" advAuto="0" spid="154" grpId="2"/>
      <p:bldP build="whole" bldLvl="1" animBg="1" rev="0" advAuto="0" spid="15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14"/>
          <p:cNvSpPr txBox="1"/>
          <p:nvPr/>
        </p:nvSpPr>
        <p:spPr>
          <a:xfrm>
            <a:off x="3094163" y="50119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Motion To Adjourn</a:t>
            </a:r>
          </a:p>
        </p:txBody>
      </p:sp>
      <p:pic>
        <p:nvPicPr>
          <p:cNvPr id="158" name="IMG_3430.jpeg" descr="IMG_343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8977" y="1410488"/>
            <a:ext cx="8074046" cy="4037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May 10,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8" y="2926079"/>
            <a:ext cx="552332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3472.jpeg" descr="IMG_347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2461" y="1663817"/>
            <a:ext cx="3530366" cy="353036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John Brunner KG5VTT"/>
          <p:cNvSpPr txBox="1"/>
          <p:nvPr>
            <p:ph type="body" sz="quarter" idx="4294967295"/>
          </p:nvPr>
        </p:nvSpPr>
        <p:spPr>
          <a:xfrm>
            <a:off x="3596768" y="5335018"/>
            <a:ext cx="4998464" cy="587403"/>
          </a:xfrm>
          <a:prstGeom prst="rect">
            <a:avLst/>
          </a:prstGeom>
        </p:spPr>
        <p:txBody>
          <a:bodyPr/>
          <a:lstStyle>
            <a:lvl1pPr marL="0" indent="0" algn="ctr" defTabSz="896111">
              <a:spcBef>
                <a:spcPts val="900"/>
              </a:spcBef>
              <a:buSzTx/>
              <a:buFontTx/>
              <a:buNone/>
              <a:defRPr sz="3920">
                <a:solidFill>
                  <a:srgbClr val="FFFFFF"/>
                </a:solidFill>
              </a:defRPr>
            </a:lvl1pPr>
          </a:lstStyle>
          <a:p>
            <a:pPr/>
            <a:r>
              <a:t>John Brunner KG5VTT</a:t>
            </a:r>
          </a:p>
        </p:txBody>
      </p:sp>
      <p:pic>
        <p:nvPicPr>
          <p:cNvPr id="105" name="image000000.jpeg" descr="image00000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7064" y="1665512"/>
            <a:ext cx="2645232" cy="3526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1"/>
          <p:cNvSpPr txBox="1"/>
          <p:nvPr/>
        </p:nvSpPr>
        <p:spPr>
          <a:xfrm>
            <a:off x="2857063" y="2926079"/>
            <a:ext cx="647787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Member Updates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"/>
          <p:cNvSpPr txBox="1"/>
          <p:nvPr/>
        </p:nvSpPr>
        <p:spPr>
          <a:xfrm>
            <a:off x="4490729" y="2926079"/>
            <a:ext cx="321054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1"/>
          <p:cNvSpPr txBox="1"/>
          <p:nvPr/>
        </p:nvSpPr>
        <p:spPr>
          <a:xfrm>
            <a:off x="2379615" y="2926079"/>
            <a:ext cx="743277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1"/>
          <p:cNvSpPr txBox="1"/>
          <p:nvPr/>
        </p:nvSpPr>
        <p:spPr>
          <a:xfrm>
            <a:off x="3147609" y="2926079"/>
            <a:ext cx="589678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C.E.R.T Update</a:t>
            </a:r>
          </a:p>
        </p:txBody>
      </p:sp>
      <p:pic>
        <p:nvPicPr>
          <p:cNvPr id="118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2"/>
      <p:bldP build="whole" bldLvl="1" animBg="1" rev="0" advAuto="0" spid="1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Box 6"/>
          <p:cNvSpPr txBox="1"/>
          <p:nvPr/>
        </p:nvSpPr>
        <p:spPr>
          <a:xfrm>
            <a:off x="2600543" y="2926079"/>
            <a:ext cx="699091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Local Happenings</a:t>
            </a:r>
          </a:p>
        </p:txBody>
      </p:sp>
      <p:pic>
        <p:nvPicPr>
          <p:cNvPr id="122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  <p:bldP build="whole" bldLvl="1" animBg="1" rev="0" advAuto="0" spid="12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