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 b="def" i="def"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4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5.jpeg"/><Relationship Id="rId11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Club Officer Elections, November 8…"/>
          <p:cNvSpPr txBox="1"/>
          <p:nvPr/>
        </p:nvSpPr>
        <p:spPr>
          <a:xfrm>
            <a:off x="2201609" y="2010284"/>
            <a:ext cx="7788782" cy="283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CERT Team Training: Location TBD, Saturday, August 17, 1900</a:t>
            </a:r>
          </a:p>
          <a:p>
            <a:pPr marL="308308" indent="-308308" defTabSz="749808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NE Tarrant Joint Team Meeting: Hurst EOC, Fire Station #2, Saturday, August 17 0900-1100, Talk-in will be on the Hurst 2m repeater, 147.100+110.9.</a:t>
            </a:r>
          </a:p>
        </p:txBody>
      </p:sp>
      <p:sp>
        <p:nvSpPr>
          <p:cNvPr id="125" name="TextBox 1"/>
          <p:cNvSpPr txBox="1"/>
          <p:nvPr/>
        </p:nvSpPr>
        <p:spPr>
          <a:xfrm>
            <a:off x="2379614" y="340894"/>
            <a:ext cx="7432772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Upcoming Events</a:t>
            </a:r>
          </a:p>
          <a:p>
            <a: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August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Please log your hours.</a:t>
            </a:r>
          </a:p>
        </p:txBody>
      </p:sp>
      <p:pic>
        <p:nvPicPr>
          <p:cNvPr id="129" name="IMG_3521.jpeg" descr="IMG_35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846882" y="110220"/>
            <a:ext cx="849823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Previous Month Hours</a:t>
            </a:r>
          </a:p>
        </p:txBody>
      </p:sp>
      <p:pic>
        <p:nvPicPr>
          <p:cNvPr id="13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1802" y="1136650"/>
            <a:ext cx="9048396" cy="458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6"/>
          <p:cNvSpPr txBox="1"/>
          <p:nvPr/>
        </p:nvSpPr>
        <p:spPr>
          <a:xfrm>
            <a:off x="2517252" y="95428"/>
            <a:ext cx="715749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Year To Date Hours</a:t>
            </a:r>
          </a:p>
        </p:txBody>
      </p:sp>
      <p:pic>
        <p:nvPicPr>
          <p:cNvPr id="13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4458" y="1040923"/>
            <a:ext cx="6183084" cy="4776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G_3603.png" descr="IMG_36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Planning"/>
          <p:cNvSpPr txBox="1"/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 sz="6000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pPr/>
            <a:r>
              <a:t>Planning</a:t>
            </a:r>
          </a:p>
        </p:txBody>
      </p:sp>
      <p:sp>
        <p:nvSpPr>
          <p:cNvPr id="142" name="Sunday 8/25 or Saturday 8/31"/>
          <p:cNvSpPr txBox="1"/>
          <p:nvPr/>
        </p:nvSpPr>
        <p:spPr>
          <a:xfrm>
            <a:off x="3302984" y="5237117"/>
            <a:ext cx="5586032" cy="628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000000"/>
                </a:solidFill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pPr/>
            <a:r>
              <a:t>Sunday 8/25 or Saturday 8/31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6"/>
          <p:cNvSpPr txBox="1"/>
          <p:nvPr/>
        </p:nvSpPr>
        <p:spPr>
          <a:xfrm>
            <a:off x="2714701" y="-54270"/>
            <a:ext cx="6860269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Parks On The Air</a:t>
            </a:r>
          </a:p>
        </p:txBody>
      </p:sp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799104" y="405489"/>
            <a:ext cx="6426061" cy="6426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3650.jpeg" descr="IMG_3650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72596" y="939948"/>
            <a:ext cx="4923235" cy="275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3656.jpeg" descr="IMG_365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4298" y="3939102"/>
            <a:ext cx="6601075" cy="1493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3663.jpeg" descr="IMG_3663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2716" y="3743469"/>
            <a:ext cx="2474226" cy="2474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3664.jpeg" descr="IMG_366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83243" y="3662076"/>
            <a:ext cx="2308582" cy="204800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Cooper Lake State Park…"/>
          <p:cNvSpPr txBox="1"/>
          <p:nvPr>
            <p:ph type="title" idx="4294967295"/>
          </p:nvPr>
        </p:nvSpPr>
        <p:spPr>
          <a:xfrm>
            <a:off x="1268035" y="5291842"/>
            <a:ext cx="9753601" cy="1668463"/>
          </a:xfrm>
          <a:prstGeom prst="rect">
            <a:avLst/>
          </a:prstGeom>
        </p:spPr>
        <p:txBody>
          <a:bodyPr/>
          <a:lstStyle/>
          <a:p>
            <a:pPr algn="ctr" defTabSz="877823">
              <a:lnSpc>
                <a:spcPct val="100000"/>
              </a:lnSpc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Cooper Lake State Park</a:t>
            </a:r>
          </a:p>
          <a:p>
            <a:pPr algn="ctr" defTabSz="877823">
              <a:lnSpc>
                <a:spcPct val="100000"/>
              </a:lnSpc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South Sulphur Unit 10/12-13/2024</a:t>
            </a:r>
          </a:p>
        </p:txBody>
      </p:sp>
      <p:pic>
        <p:nvPicPr>
          <p:cNvPr id="151" name="IMG_3672.jpeg" descr="IMG_3672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79611" y="921452"/>
            <a:ext cx="3719853" cy="2788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6"/>
          <p:cNvSpPr txBox="1"/>
          <p:nvPr/>
        </p:nvSpPr>
        <p:spPr>
          <a:xfrm>
            <a:off x="2714701" y="-54270"/>
            <a:ext cx="6860269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Parks On The Air</a:t>
            </a:r>
          </a:p>
        </p:txBody>
      </p:sp>
      <p:pic>
        <p:nvPicPr>
          <p:cNvPr id="154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799104" y="405489"/>
            <a:ext cx="6426061" cy="6426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3650.jpeg" descr="IMG_3650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6781159" y="853245"/>
            <a:ext cx="4923235" cy="275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3654.jpeg" descr="IMG_365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072" y="203930"/>
            <a:ext cx="2849397" cy="3481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3658.jpeg" descr="IMG_3658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93668" y="3662076"/>
            <a:ext cx="2826386" cy="1125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3657.jpeg" descr="IMG_3657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02560" y="3737656"/>
            <a:ext cx="3432442" cy="1753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3656.jpeg" descr="IMG_3656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87871" y="4844715"/>
            <a:ext cx="2837980" cy="642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3655.jpeg" descr="IMG_3655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05919" y="903537"/>
            <a:ext cx="3425724" cy="1853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3652.jpeg" descr="IMG_3652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14852" y="2803128"/>
            <a:ext cx="3407859" cy="88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3663.jpeg" descr="IMG_3663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02716" y="3743469"/>
            <a:ext cx="2474226" cy="2474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3664.jpeg" descr="IMG_3664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783243" y="3662076"/>
            <a:ext cx="2308582" cy="2048009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ooper Lake State Park…"/>
          <p:cNvSpPr txBox="1"/>
          <p:nvPr>
            <p:ph type="title" idx="4294967295"/>
          </p:nvPr>
        </p:nvSpPr>
        <p:spPr>
          <a:xfrm>
            <a:off x="1268035" y="5291842"/>
            <a:ext cx="9753601" cy="1668463"/>
          </a:xfrm>
          <a:prstGeom prst="rect">
            <a:avLst/>
          </a:prstGeom>
        </p:spPr>
        <p:txBody>
          <a:bodyPr/>
          <a:lstStyle/>
          <a:p>
            <a:pPr algn="ctr" defTabSz="877823">
              <a:lnSpc>
                <a:spcPct val="100000"/>
              </a:lnSpc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Cooper Lake State Park</a:t>
            </a:r>
          </a:p>
          <a:p>
            <a:pPr algn="ctr" defTabSz="877823">
              <a:lnSpc>
                <a:spcPct val="100000"/>
              </a:lnSpc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South Sulphur Unit 10/12-13/2024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Erik</a:t>
            </a:r>
          </a:p>
        </p:txBody>
      </p:sp>
      <p:sp>
        <p:nvSpPr>
          <p:cNvPr id="16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Members</a:t>
            </a:r>
          </a:p>
        </p:txBody>
      </p:sp>
      <p:pic>
        <p:nvPicPr>
          <p:cNvPr id="169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Greg"/>
          <p:cNvSpPr txBox="1"/>
          <p:nvPr/>
        </p:nvSpPr>
        <p:spPr>
          <a:xfrm>
            <a:off x="5302889" y="2272600"/>
            <a:ext cx="158621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Greg</a:t>
            </a:r>
          </a:p>
        </p:txBody>
      </p:sp>
      <p:sp>
        <p:nvSpPr>
          <p:cNvPr id="17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3"/>
      <p:bldP build="whole" bldLvl="1" animBg="1" rev="0" advAuto="0" spid="170" grpId="1"/>
      <p:bldP build="whole" bldLvl="1" animBg="1" rev="0" advAuto="0" spid="17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725703" y="2926080"/>
            <a:ext cx="674059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August 14,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857063" y="2926079"/>
            <a:ext cx="647787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 Updates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1"/>
      <p:bldP build="whole" bldLvl="1" animBg="1" rev="0" advAuto="0" spid="11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2600543" y="2926079"/>
            <a:ext cx="699091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Local Happenings</a:t>
            </a:r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2"/>
      <p:bldP build="whole" bldLvl="1" animBg="1" rev="0" advAuto="0" spid="1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5" y="1729740"/>
            <a:ext cx="10428750" cy="3809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Club Social – Monday, August 19, 1800 – 1900 		Rosa’s Cafe 2711 SH-121						Euless, TX 76021</a:t>
            </a:r>
          </a:p>
        </p:txBody>
      </p:sp>
      <p:sp>
        <p:nvSpPr>
          <p:cNvPr id="121" name="TextBox 1"/>
          <p:cNvSpPr txBox="1"/>
          <p:nvPr/>
        </p:nvSpPr>
        <p:spPr>
          <a:xfrm>
            <a:off x="1773883" y="759205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Euless ARC Gatherings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