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 b="def" i="def"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6"/>
          <p:cNvSpPr txBox="1"/>
          <p:nvPr/>
        </p:nvSpPr>
        <p:spPr>
          <a:xfrm>
            <a:off x="1846882" y="110220"/>
            <a:ext cx="849823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Previous Month Hours</a:t>
            </a:r>
          </a:p>
        </p:txBody>
      </p:sp>
      <p:pic>
        <p:nvPicPr>
          <p:cNvPr id="12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3452" y="2319972"/>
            <a:ext cx="7945096" cy="2218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Year To Date Hours</a:t>
            </a:r>
          </a:p>
        </p:txBody>
      </p:sp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0558" y="1119171"/>
            <a:ext cx="5590884" cy="4619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Please log your hours.</a:t>
            </a:r>
          </a:p>
        </p:txBody>
      </p:sp>
      <p:pic>
        <p:nvPicPr>
          <p:cNvPr id="133" name="IMG_3521.jpeg" descr="IMG_35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/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 sz="6000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pPr/>
            <a:r>
              <a:t>Planning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6"/>
          <p:cNvSpPr txBox="1"/>
          <p:nvPr/>
        </p:nvSpPr>
        <p:spPr>
          <a:xfrm>
            <a:off x="2714701" y="-54270"/>
            <a:ext cx="6860269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Parks On The Air</a:t>
            </a:r>
          </a:p>
        </p:txBody>
      </p:sp>
      <p:pic>
        <p:nvPicPr>
          <p:cNvPr id="140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799104" y="405489"/>
            <a:ext cx="6426061" cy="6426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3650.jpeg" descr="IMG_3650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72596" y="939948"/>
            <a:ext cx="4923235" cy="275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3656.jpeg" descr="IMG_365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4298" y="3939102"/>
            <a:ext cx="6601075" cy="1493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3663.jpeg" descr="IMG_3663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2716" y="3743469"/>
            <a:ext cx="2474226" cy="2474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3664.jpeg" descr="IMG_366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83243" y="3662076"/>
            <a:ext cx="2308582" cy="204800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Cooper Lake State Park…"/>
          <p:cNvSpPr txBox="1"/>
          <p:nvPr>
            <p:ph type="title" idx="4294967295"/>
          </p:nvPr>
        </p:nvSpPr>
        <p:spPr>
          <a:xfrm>
            <a:off x="1268035" y="5291842"/>
            <a:ext cx="9753601" cy="1668463"/>
          </a:xfrm>
          <a:prstGeom prst="rect">
            <a:avLst/>
          </a:prstGeom>
        </p:spPr>
        <p:txBody>
          <a:bodyPr/>
          <a:lstStyle/>
          <a:p>
            <a:pPr algn="ctr" defTabSz="877823">
              <a:lnSpc>
                <a:spcPct val="100000"/>
              </a:lnSpc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Cooper Lake State Park</a:t>
            </a:r>
          </a:p>
          <a:p>
            <a:pPr algn="ctr" defTabSz="877823">
              <a:lnSpc>
                <a:spcPct val="100000"/>
              </a:lnSpc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South Sulphur Unit 10/12-13/2024</a:t>
            </a:r>
          </a:p>
        </p:txBody>
      </p:sp>
      <p:pic>
        <p:nvPicPr>
          <p:cNvPr id="146" name="IMG_3672.jpeg" descr="IMG_3672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79611" y="921452"/>
            <a:ext cx="3719853" cy="2788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H.R. 4006 &amp; S. 3690"/>
          <p:cNvSpPr txBox="1"/>
          <p:nvPr>
            <p:ph type="body" sz="quarter" idx="4294967295"/>
          </p:nvPr>
        </p:nvSpPr>
        <p:spPr>
          <a:xfrm>
            <a:off x="2418036" y="138524"/>
            <a:ext cx="7355928" cy="118143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 sz="6000">
                <a:solidFill>
                  <a:srgbClr val="FFFFFF"/>
                </a:solidFill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pPr/>
            <a:r>
              <a:t>H.R. 4006 &amp; S. 3690</a:t>
            </a:r>
          </a:p>
        </p:txBody>
      </p:sp>
      <p:pic>
        <p:nvPicPr>
          <p:cNvPr id="150" name="IMG_3738.jpeg" descr="IMG_373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3754" y="1258345"/>
            <a:ext cx="8384492" cy="4341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lub Leadership Elections"/>
          <p:cNvSpPr txBox="1"/>
          <p:nvPr>
            <p:ph type="body" sz="quarter" idx="4294967295"/>
          </p:nvPr>
        </p:nvSpPr>
        <p:spPr>
          <a:xfrm>
            <a:off x="1489279" y="128146"/>
            <a:ext cx="9213442" cy="1163065"/>
          </a:xfrm>
          <a:prstGeom prst="rect">
            <a:avLst/>
          </a:prstGeom>
        </p:spPr>
        <p:txBody>
          <a:bodyPr/>
          <a:lstStyle>
            <a:lvl1pPr marL="0" indent="0" defTabSz="905255">
              <a:spcBef>
                <a:spcPts val="900"/>
              </a:spcBef>
              <a:buSzTx/>
              <a:buFontTx/>
              <a:buNone/>
              <a:defRPr b="1" sz="5940">
                <a:solidFill>
                  <a:srgbClr val="FFFFFF"/>
                </a:solidFill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pPr/>
            <a:r>
              <a:t>Club Leadership Elections</a:t>
            </a:r>
          </a:p>
        </p:txBody>
      </p:sp>
      <p:pic>
        <p:nvPicPr>
          <p:cNvPr id="154" name="IMG_3737.png" descr="IMG_37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2479" y="1347936"/>
            <a:ext cx="6027042" cy="4162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Erik</a:t>
            </a:r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Members</a:t>
            </a:r>
          </a:p>
        </p:txBody>
      </p:sp>
      <p:pic>
        <p:nvPicPr>
          <p:cNvPr id="159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reg"/>
          <p:cNvSpPr txBox="1"/>
          <p:nvPr/>
        </p:nvSpPr>
        <p:spPr>
          <a:xfrm>
            <a:off x="5302889" y="2272600"/>
            <a:ext cx="158621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Greg</a:t>
            </a:r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61" grpId="2"/>
      <p:bldP build="whole" bldLvl="1" animBg="1" rev="0" advAuto="0" spid="15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926081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October 9,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857063" y="2926079"/>
            <a:ext cx="64778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 Updates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2"/>
      <p:bldP build="whole" bldLvl="1" animBg="1" rev="0" advAuto="0" spid="1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2600543" y="2926079"/>
            <a:ext cx="699091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Local Happenings</a:t>
            </a:r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  <p:bldP build="whole" bldLvl="1" animBg="1" rev="0" advAuto="0" spid="11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5" y="1729740"/>
            <a:ext cx="10428750" cy="4348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Club Social – Monday, October 21, 1800 – 1900 		Potbelly Subs 2721 SH 121Frontage Rd						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Fox Hunt - Saturday, October 26, 0900</a:t>
            </a:r>
          </a:p>
        </p:txBody>
      </p:sp>
      <p:sp>
        <p:nvSpPr>
          <p:cNvPr id="121" name="TextBox 1"/>
          <p:cNvSpPr txBox="1"/>
          <p:nvPr/>
        </p:nvSpPr>
        <p:spPr>
          <a:xfrm>
            <a:off x="1773883" y="759205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Euless ARC Gatherings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